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4"/>
  </p:notesMasterIdLst>
  <p:sldIdLst>
    <p:sldId id="262" r:id="rId4"/>
    <p:sldId id="269" r:id="rId5"/>
    <p:sldId id="263" r:id="rId6"/>
    <p:sldId id="270" r:id="rId7"/>
    <p:sldId id="275" r:id="rId8"/>
    <p:sldId id="276" r:id="rId9"/>
    <p:sldId id="271" r:id="rId10"/>
    <p:sldId id="274" r:id="rId11"/>
    <p:sldId id="273" r:id="rId12"/>
    <p:sldId id="268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SamsungOne 450C" panose="020B0506030303020204" charset="0"/>
      <p:regular r:id="rId19"/>
    </p:embeddedFont>
    <p:embeddedFont>
      <p:font typeface="SamsungOne 800C" panose="020B0906030303020204" charset="0"/>
      <p:bold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6644" y="2792190"/>
            <a:ext cx="10398711" cy="2046140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Индивидуальный проект на тему: «Разработка классического приложения Тетрис»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5164206"/>
            <a:ext cx="9144000" cy="866267"/>
          </a:xfrm>
        </p:spPr>
        <p:txBody>
          <a:bodyPr/>
          <a:lstStyle/>
          <a:p>
            <a:r>
              <a:rPr lang="ru-RU" dirty="0"/>
              <a:t>Выполнил студент группы КЭ-402 </a:t>
            </a:r>
            <a:br>
              <a:rPr lang="ru-RU" dirty="0"/>
            </a:br>
            <a:r>
              <a:rPr lang="ru-RU" dirty="0"/>
              <a:t>Юрченко А.М.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26.05.2023</a:t>
            </a:fld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073" y="6293123"/>
            <a:ext cx="2479652" cy="379585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8047C9F-DDE8-D44D-329A-08A3C3C68B02}"/>
              </a:ext>
            </a:extLst>
          </p:cNvPr>
          <p:cNvSpPr txBox="1">
            <a:spLocks/>
          </p:cNvSpPr>
          <p:nvPr/>
        </p:nvSpPr>
        <p:spPr>
          <a:xfrm>
            <a:off x="2766873" y="3045122"/>
            <a:ext cx="6658254" cy="76775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b="1" dirty="0"/>
              <a:t>Спасибо за внимание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Задание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85F987D9-674B-9474-EAB0-59228D3EDE44}"/>
              </a:ext>
            </a:extLst>
          </p:cNvPr>
          <p:cNvSpPr txBox="1">
            <a:spLocks/>
          </p:cNvSpPr>
          <p:nvPr/>
        </p:nvSpPr>
        <p:spPr>
          <a:xfrm>
            <a:off x="863138" y="1080740"/>
            <a:ext cx="9144000" cy="314529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Создать игру Тетрис, в которой:</a:t>
            </a:r>
          </a:p>
          <a:p>
            <a:pPr marL="0" indent="0">
              <a:buNone/>
            </a:pPr>
            <a:endParaRPr lang="ru-RU" dirty="0"/>
          </a:p>
          <a:p>
            <a:pPr>
              <a:buFontTx/>
              <a:buChar char="-"/>
            </a:pPr>
            <a:r>
              <a:rPr lang="ru-RU" dirty="0"/>
              <a:t>имеется кнопка старта игры;</a:t>
            </a:r>
          </a:p>
          <a:p>
            <a:pPr marL="0" indent="0">
              <a:buNone/>
            </a:pPr>
            <a:r>
              <a:rPr lang="ru-RU" dirty="0"/>
              <a:t>- игровой процесс, как в классическом тетрисе;</a:t>
            </a:r>
          </a:p>
          <a:p>
            <a:pPr marL="0" indent="0">
              <a:buNone/>
            </a:pPr>
            <a:r>
              <a:rPr lang="ru-RU" dirty="0"/>
              <a:t>- окно с отображением очков игрока.</a:t>
            </a:r>
          </a:p>
        </p:txBody>
      </p:sp>
    </p:spTree>
    <p:extLst>
      <p:ext uri="{BB962C8B-B14F-4D97-AF65-F5344CB8AC3E}">
        <p14:creationId xmlns:p14="http://schemas.microsoft.com/office/powerpoint/2010/main" val="421791867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5C3DC387-5267-6F6D-C167-32061C603230}"/>
              </a:ext>
            </a:extLst>
          </p:cNvPr>
          <p:cNvSpPr txBox="1">
            <a:spLocks/>
          </p:cNvSpPr>
          <p:nvPr/>
        </p:nvSpPr>
        <p:spPr>
          <a:xfrm>
            <a:off x="863138" y="1080740"/>
            <a:ext cx="9144000" cy="50981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Основные причины создания проекта по данной теме:</a:t>
            </a:r>
          </a:p>
          <a:p>
            <a:pPr marL="0" indent="0">
              <a:buNone/>
            </a:pPr>
            <a:endParaRPr lang="ru-RU" dirty="0"/>
          </a:p>
          <a:p>
            <a:pPr>
              <a:buFontTx/>
              <a:buChar char="-"/>
            </a:pPr>
            <a:r>
              <a:rPr lang="ru-RU" dirty="0"/>
              <a:t>на сегодняшний день у большинства в мире есть смартфон, преимущественно, с операционной системой </a:t>
            </a:r>
            <a:r>
              <a:rPr lang="en-US" dirty="0"/>
              <a:t>Android;</a:t>
            </a:r>
            <a:endParaRPr lang="ru-RU" dirty="0"/>
          </a:p>
          <a:p>
            <a:pPr>
              <a:buFontTx/>
              <a:buChar char="-"/>
            </a:pPr>
            <a:r>
              <a:rPr lang="ru-RU" dirty="0"/>
              <a:t>тетрис является классикой, поэтому на данную игру всё ещё есть спрос</a:t>
            </a:r>
            <a:r>
              <a:rPr lang="en-US" dirty="0"/>
              <a:t>;</a:t>
            </a:r>
            <a:endParaRPr lang="ru-RU" dirty="0"/>
          </a:p>
          <a:p>
            <a:pPr>
              <a:buFontTx/>
              <a:buChar char="-"/>
            </a:pPr>
            <a:r>
              <a:rPr lang="ru-RU" dirty="0"/>
              <a:t>В наше время имеется большой спрос приложений, направленных на сферу развития и развлечения.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Главное меню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C9D99485-DCCB-6E2F-02D6-BBDF0F12E628}"/>
              </a:ext>
            </a:extLst>
          </p:cNvPr>
          <p:cNvSpPr txBox="1">
            <a:spLocks/>
          </p:cNvSpPr>
          <p:nvPr/>
        </p:nvSpPr>
        <p:spPr>
          <a:xfrm>
            <a:off x="863138" y="1031014"/>
            <a:ext cx="7772400" cy="47959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В данном поле реализован функционал меню.</a:t>
            </a:r>
          </a:p>
          <a:p>
            <a:pPr marL="0" indent="0">
              <a:buNone/>
            </a:pP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Имеется возможность начать новую игру.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Имеется возможность посмотреть набранные очки за все игры.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Имеется возможность изменение настроек под индивидуальные предпочтения пользователя.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29B548-1E68-6025-8D8D-4EE1EDB6F7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3"/>
          <a:stretch/>
        </p:blipFill>
        <p:spPr bwMode="auto">
          <a:xfrm>
            <a:off x="8754133" y="981288"/>
            <a:ext cx="2506010" cy="54000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026751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Пункт меню «</a:t>
            </a:r>
            <a:r>
              <a:rPr lang="en-US" dirty="0"/>
              <a:t>NEW GAME</a:t>
            </a:r>
            <a:r>
              <a:rPr lang="ru-RU" dirty="0"/>
              <a:t>»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4342BEFA-624B-CAE1-396A-884B93D5EA44}"/>
              </a:ext>
            </a:extLst>
          </p:cNvPr>
          <p:cNvSpPr txBox="1">
            <a:spLocks/>
          </p:cNvSpPr>
          <p:nvPr/>
        </p:nvSpPr>
        <p:spPr>
          <a:xfrm>
            <a:off x="863138" y="1080740"/>
            <a:ext cx="7109010" cy="484066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Данный пункт содержит основное игровое поле с различными функциями, взятыми из классического представления приложения тетрис:</a:t>
            </a:r>
          </a:p>
          <a:p>
            <a:pPr marL="0" indent="0">
              <a:buNone/>
            </a:pPr>
            <a:endParaRPr lang="ru-RU" dirty="0"/>
          </a:p>
          <a:p>
            <a:pPr>
              <a:buFontTx/>
              <a:buChar char="-"/>
            </a:pPr>
            <a:r>
              <a:rPr lang="ru-RU" dirty="0"/>
              <a:t>игровое поле;</a:t>
            </a:r>
          </a:p>
          <a:p>
            <a:pPr>
              <a:buFontTx/>
              <a:buChar char="-"/>
            </a:pPr>
            <a:r>
              <a:rPr lang="ru-RU" dirty="0"/>
              <a:t>отображение последующей фигуры;</a:t>
            </a:r>
          </a:p>
          <a:p>
            <a:pPr>
              <a:buFontTx/>
              <a:buChar char="-"/>
            </a:pPr>
            <a:r>
              <a:rPr lang="ru-RU" dirty="0"/>
              <a:t>подсчет очков и собранных линий;</a:t>
            </a:r>
          </a:p>
          <a:p>
            <a:pPr>
              <a:buFontTx/>
              <a:buChar char="-"/>
            </a:pPr>
            <a:r>
              <a:rPr lang="ru-RU" dirty="0"/>
              <a:t>кнопки для взаимодействия с фигурами.</a:t>
            </a:r>
          </a:p>
          <a:p>
            <a:pPr>
              <a:buFontTx/>
              <a:buChar char="-"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258E7B38-78D7-4A3B-B570-75576B14AF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6"/>
          <a:stretch/>
        </p:blipFill>
        <p:spPr bwMode="auto">
          <a:xfrm>
            <a:off x="8751502" y="981288"/>
            <a:ext cx="2511271" cy="54000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9700206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dirty="0"/>
              <a:t>Создание фигур на примере одной из них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D6BCED7-605C-A6A0-1F40-C10A3B2C3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738" y="1188421"/>
            <a:ext cx="5818357" cy="5375429"/>
          </a:xfrm>
          <a:prstGeom prst="rect">
            <a:avLst/>
          </a:prstGeom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1BDA3C86-F432-CCE9-843B-41BE0AB5B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3214" y="2384062"/>
            <a:ext cx="2743200" cy="2943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12365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Пункт меню «</a:t>
            </a:r>
            <a:r>
              <a:rPr lang="en-US" dirty="0"/>
              <a:t>HIGH SCHORE</a:t>
            </a:r>
            <a:r>
              <a:rPr lang="ru-RU" dirty="0"/>
              <a:t>»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FB079843-5D77-7F1D-90CB-E9CD9D492DEC}"/>
              </a:ext>
            </a:extLst>
          </p:cNvPr>
          <p:cNvSpPr txBox="1">
            <a:spLocks/>
          </p:cNvSpPr>
          <p:nvPr/>
        </p:nvSpPr>
        <p:spPr>
          <a:xfrm>
            <a:off x="863138" y="1080741"/>
            <a:ext cx="7339829" cy="52046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Данный пункт содержит отображение базу значении очков пользователя за всё время игры в данное приложение.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Список имеет функцию пролистывания объектов, при большем количестве.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95813D8E-3B7C-652F-EAFB-9CF406636C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6"/>
          <a:stretch/>
        </p:blipFill>
        <p:spPr bwMode="auto">
          <a:xfrm>
            <a:off x="8753180" y="1080740"/>
            <a:ext cx="2507916" cy="54000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6099793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Пункт меню «</a:t>
            </a:r>
            <a:r>
              <a:rPr lang="en-US" dirty="0"/>
              <a:t>SETTING</a:t>
            </a:r>
            <a:r>
              <a:rPr lang="ru-RU" dirty="0"/>
              <a:t>»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A2177534-8E0A-7E61-5C55-D63F00EDBA6A}"/>
              </a:ext>
            </a:extLst>
          </p:cNvPr>
          <p:cNvSpPr txBox="1">
            <a:spLocks/>
          </p:cNvSpPr>
          <p:nvPr/>
        </p:nvSpPr>
        <p:spPr>
          <a:xfrm>
            <a:off x="863138" y="1080740"/>
            <a:ext cx="7632792" cy="468974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Позволяет настроить параметры игры персонально для каждого пользователя.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Изменение настроек уровня увеличивает скорость падения блоков.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Изменение темы влияет на цвета каждой фигуры.</a:t>
            </a: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C846737E-498B-B1B9-CB08-D681563AE8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6"/>
          <a:stretch/>
        </p:blipFill>
        <p:spPr bwMode="auto">
          <a:xfrm>
            <a:off x="8753180" y="981288"/>
            <a:ext cx="2507916" cy="54000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3385811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Тестирование</a:t>
            </a:r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43D92FEF-94DD-6AE2-B850-73DFCF47EFEC}"/>
              </a:ext>
            </a:extLst>
          </p:cNvPr>
          <p:cNvSpPr txBox="1">
            <a:spLocks/>
          </p:cNvSpPr>
          <p:nvPr/>
        </p:nvSpPr>
        <p:spPr>
          <a:xfrm>
            <a:off x="863138" y="1080740"/>
            <a:ext cx="9144000" cy="492944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В ходе тестирования: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- были проверены все игровые механики</a:t>
            </a:r>
            <a:r>
              <a:rPr lang="en-US" dirty="0"/>
              <a:t>;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- изменена цветовая палитра для фигур;</a:t>
            </a:r>
          </a:p>
          <a:p>
            <a:pPr>
              <a:buFontTx/>
              <a:buChar char="-"/>
            </a:pPr>
            <a:r>
              <a:rPr lang="ru-RU" dirty="0"/>
              <a:t>проверено отображение итоговых очков пользователя при игре и в разделе </a:t>
            </a:r>
            <a:r>
              <a:rPr lang="en-US" dirty="0"/>
              <a:t>«HIGH SCHORE»</a:t>
            </a:r>
            <a:r>
              <a:rPr lang="ru-RU" dirty="0"/>
              <a:t>;</a:t>
            </a:r>
          </a:p>
          <a:p>
            <a:pPr>
              <a:buFontTx/>
              <a:buChar char="-"/>
            </a:pPr>
            <a:r>
              <a:rPr lang="ru-RU" dirty="0"/>
              <a:t>корректность работы всех кнопок в приложении.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2622072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310</Words>
  <Application>Microsoft Office PowerPoint</Application>
  <PresentationFormat>Широкоэкранный</PresentationFormat>
  <Paragraphs>72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SamsungOne 450C</vt:lpstr>
      <vt:lpstr>Calibri</vt:lpstr>
      <vt:lpstr>SamsungOne 800C</vt:lpstr>
      <vt:lpstr>Arial</vt:lpstr>
      <vt:lpstr>Samsung IT School White</vt:lpstr>
      <vt:lpstr>Samsung IT School En</vt:lpstr>
      <vt:lpstr>Samsung IT School White En</vt:lpstr>
      <vt:lpstr>Индивидуальный проект на тему: «Разработка классического приложения Тетрис»</vt:lpstr>
      <vt:lpstr>Задание</vt:lpstr>
      <vt:lpstr>Актуальность</vt:lpstr>
      <vt:lpstr>Главное меню</vt:lpstr>
      <vt:lpstr>Пункт меню «NEW GAME»</vt:lpstr>
      <vt:lpstr>Создание фигур на примере одной из них</vt:lpstr>
      <vt:lpstr>Пункт меню «HIGH SCHORE»</vt:lpstr>
      <vt:lpstr>Пункт меню «SETTING»</vt:lpstr>
      <vt:lpstr>Тестирование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Федя</cp:lastModifiedBy>
  <cp:revision>36</cp:revision>
  <dcterms:created xsi:type="dcterms:W3CDTF">2020-05-25T08:37:09Z</dcterms:created>
  <dcterms:modified xsi:type="dcterms:W3CDTF">2023-05-26T13:41:19Z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